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7" r:id="rId2"/>
  </p:sldIdLst>
  <p:sldSz cx="12192000" cy="6858000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BB5CC0-3AC9-4F55-847C-C134CA418CBC}" v="4" dt="2026-07-23T16:30:57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ccueil Nice" userId="dfab040e-75a1-40de-a32d-2a4d354d2e23" providerId="ADAL" clId="{AD784A9C-C98C-448B-9677-DC998ACABEC0}"/>
    <pc:docChg chg="custSel delSld modSld modNotesMaster">
      <pc:chgData name="Accueil Nice" userId="dfab040e-75a1-40de-a32d-2a4d354d2e23" providerId="ADAL" clId="{AD784A9C-C98C-448B-9677-DC998ACABEC0}" dt="2026-07-23T16:31:55.374" v="119" actId="2696"/>
      <pc:docMkLst>
        <pc:docMk/>
      </pc:docMkLst>
      <pc:sldChg chg="del">
        <pc:chgData name="Accueil Nice" userId="dfab040e-75a1-40de-a32d-2a4d354d2e23" providerId="ADAL" clId="{AD784A9C-C98C-448B-9677-DC998ACABEC0}" dt="2026-07-23T16:31:55.374" v="119" actId="2696"/>
        <pc:sldMkLst>
          <pc:docMk/>
          <pc:sldMk cId="464944360" sldId="256"/>
        </pc:sldMkLst>
      </pc:sldChg>
      <pc:sldChg chg="addSp delSp modSp mod">
        <pc:chgData name="Accueil Nice" userId="dfab040e-75a1-40de-a32d-2a4d354d2e23" providerId="ADAL" clId="{AD784A9C-C98C-448B-9677-DC998ACABEC0}" dt="2026-07-23T14:11:05.698" v="117" actId="167"/>
        <pc:sldMkLst>
          <pc:docMk/>
          <pc:sldMk cId="4258768674" sldId="297"/>
        </pc:sldMkLst>
        <pc:graphicFrameChg chg="mod">
          <ac:chgData name="Accueil Nice" userId="dfab040e-75a1-40de-a32d-2a4d354d2e23" providerId="ADAL" clId="{AD784A9C-C98C-448B-9677-DC998ACABEC0}" dt="2026-07-23T14:02:00.991" v="39"/>
          <ac:graphicFrameMkLst>
            <pc:docMk/>
            <pc:sldMk cId="4258768674" sldId="297"/>
            <ac:graphicFrameMk id="5" creationId="{00000000-0000-0000-0000-000000000000}"/>
          </ac:graphicFrameMkLst>
        </pc:graphicFrameChg>
        <pc:graphicFrameChg chg="mod modGraphic">
          <ac:chgData name="Accueil Nice" userId="dfab040e-75a1-40de-a32d-2a4d354d2e23" providerId="ADAL" clId="{AD784A9C-C98C-448B-9677-DC998ACABEC0}" dt="2026-07-23T14:05:45.733" v="105" actId="207"/>
          <ac:graphicFrameMkLst>
            <pc:docMk/>
            <pc:sldMk cId="4258768674" sldId="297"/>
            <ac:graphicFrameMk id="8" creationId="{EB302DA2-0B7A-BE0F-7CF6-65A27127DD60}"/>
          </ac:graphicFrameMkLst>
        </pc:graphicFrameChg>
        <pc:graphicFrameChg chg="modGraphic">
          <ac:chgData name="Accueil Nice" userId="dfab040e-75a1-40de-a32d-2a4d354d2e23" providerId="ADAL" clId="{AD784A9C-C98C-448B-9677-DC998ACABEC0}" dt="2026-07-23T14:01:38.080" v="35" actId="20577"/>
          <ac:graphicFrameMkLst>
            <pc:docMk/>
            <pc:sldMk cId="4258768674" sldId="297"/>
            <ac:graphicFrameMk id="18" creationId="{00000000-0000-0000-0000-000000000000}"/>
          </ac:graphicFrameMkLst>
        </pc:graphicFrameChg>
        <pc:graphicFrameChg chg="modGraphic">
          <ac:chgData name="Accueil Nice" userId="dfab040e-75a1-40de-a32d-2a4d354d2e23" providerId="ADAL" clId="{AD784A9C-C98C-448B-9677-DC998ACABEC0}" dt="2026-07-23T14:06:55.348" v="109" actId="20577"/>
          <ac:graphicFrameMkLst>
            <pc:docMk/>
            <pc:sldMk cId="4258768674" sldId="297"/>
            <ac:graphicFrameMk id="29" creationId="{C8888069-95B1-8A03-7C55-684F5372D446}"/>
          </ac:graphicFrameMkLst>
        </pc:graphicFrameChg>
        <pc:picChg chg="add mod ord">
          <ac:chgData name="Accueil Nice" userId="dfab040e-75a1-40de-a32d-2a4d354d2e23" providerId="ADAL" clId="{AD784A9C-C98C-448B-9677-DC998ACABEC0}" dt="2026-07-23T13:58:57.135" v="4" actId="167"/>
          <ac:picMkLst>
            <pc:docMk/>
            <pc:sldMk cId="4258768674" sldId="297"/>
            <ac:picMk id="12" creationId="{D6AD1B2D-264B-41AB-3311-E74223CB046C}"/>
          </ac:picMkLst>
        </pc:picChg>
        <pc:picChg chg="add mod ord">
          <ac:chgData name="Accueil Nice" userId="dfab040e-75a1-40de-a32d-2a4d354d2e23" providerId="ADAL" clId="{AD784A9C-C98C-448B-9677-DC998ACABEC0}" dt="2026-07-23T14:00:19.022" v="10" actId="167"/>
          <ac:picMkLst>
            <pc:docMk/>
            <pc:sldMk cId="4258768674" sldId="297"/>
            <ac:picMk id="19" creationId="{5EDFB4E4-0F48-0245-CDA1-62C95E51DC5C}"/>
          </ac:picMkLst>
        </pc:picChg>
        <pc:picChg chg="del">
          <ac:chgData name="Accueil Nice" userId="dfab040e-75a1-40de-a32d-2a4d354d2e23" providerId="ADAL" clId="{AD784A9C-C98C-448B-9677-DC998ACABEC0}" dt="2026-07-23T14:01:07.417" v="12" actId="478"/>
          <ac:picMkLst>
            <pc:docMk/>
            <pc:sldMk cId="4258768674" sldId="297"/>
            <ac:picMk id="36" creationId="{C1486F49-FE04-6DD3-57DC-969333050517}"/>
          </ac:picMkLst>
        </pc:picChg>
        <pc:picChg chg="add mod">
          <ac:chgData name="Accueil Nice" userId="dfab040e-75a1-40de-a32d-2a4d354d2e23" providerId="ADAL" clId="{AD784A9C-C98C-448B-9677-DC998ACABEC0}" dt="2026-07-23T14:02:12.034" v="41" actId="1076"/>
          <ac:picMkLst>
            <pc:docMk/>
            <pc:sldMk cId="4258768674" sldId="297"/>
            <ac:picMk id="37" creationId="{8BF2CABC-5773-3FC3-7302-97F85BF11B6F}"/>
          </ac:picMkLst>
        </pc:picChg>
        <pc:picChg chg="ord">
          <ac:chgData name="Accueil Nice" userId="dfab040e-75a1-40de-a32d-2a4d354d2e23" providerId="ADAL" clId="{AD784A9C-C98C-448B-9677-DC998ACABEC0}" dt="2026-07-23T14:03:16.125" v="50" actId="167"/>
          <ac:picMkLst>
            <pc:docMk/>
            <pc:sldMk cId="4258768674" sldId="297"/>
            <ac:picMk id="40" creationId="{FB5A54E3-19FB-96E8-BE64-19F7CC049710}"/>
          </ac:picMkLst>
        </pc:picChg>
        <pc:picChg chg="add mod ord">
          <ac:chgData name="Accueil Nice" userId="dfab040e-75a1-40de-a32d-2a4d354d2e23" providerId="ADAL" clId="{AD784A9C-C98C-448B-9677-DC998ACABEC0}" dt="2026-07-23T14:11:05.698" v="117" actId="167"/>
          <ac:picMkLst>
            <pc:docMk/>
            <pc:sldMk cId="4258768674" sldId="297"/>
            <ac:picMk id="45" creationId="{9B463764-CBAE-13CF-8057-D05D59D807C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B0F3B-E38A-4B39-8661-DD99211D6095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EF3A7-0F9B-4F28-8D48-8CCDDE9725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093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BD1695-B3FB-4A2E-B500-25D7B735B94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243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CF90B-0125-D7E9-EEAE-FC0972189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2631B2A-03FD-485E-BEA5-F14884D1D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54F4C0-3747-C826-AE09-126568B7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FF9EBF-D6F1-CC08-AE3A-84AAD3A86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6A5708-BDE1-6F8D-C018-88083F109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89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A681A-4950-11DE-52CE-5F8A44F84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2CDD10-3CCC-30E1-03C1-277FC3969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843A17-579A-AFD6-5BC3-52FA69BA6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FADC3E-D816-B4D9-F446-6CD5D92E2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D2188F-68DB-D03D-B3E6-EF8CD47D2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12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02939A-B1E5-EBE8-0C15-CC3906D4D9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3C8BDD3-F9B0-211C-AA3B-9D4B9F7AD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4F552-4D2F-D0BF-ACFD-987083ED4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0F2BE4-1DF4-A2DC-8564-4D00BDE04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D635A8-DB15-222C-FF2C-6B70E02D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01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EF081-1244-EE02-6F38-BFA6D10A0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259C09-7A35-B219-B2F5-D686CD1D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91835D-A6CD-CB55-F405-E54CDA5F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94FA87-C468-7058-2642-BA3B5F0B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06927D-5131-FA64-DCD2-50D6BF965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7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35B2A6-02D5-C996-0A3F-58AAAF0E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922F26-4031-F091-9732-E230556B6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5EADCA-4DCE-C156-4BA7-57783ED1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075C11-A6B9-05D2-5758-133BB74F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60DF65-C8BC-A373-5655-403B2641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59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5D023F-D05C-4303-C988-A7C8D9542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E24614-15F1-F63F-DA7A-20047F843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C5DDE7-0A28-6AE7-5DF0-D00AFE50F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514B49-FD24-8281-EFDC-BCBA62A32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897C23-A9A6-9F26-461F-645B6A047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6CB2E1-0E47-9042-4847-055B552A1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30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9E2056-7E61-533D-74CE-52C5EAD1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669941-4CC3-74E1-A322-77A408AF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D672DB-982D-B277-FD6D-3668941D2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149633C-0D80-FFEE-4A6A-42EFF12DE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9F5C6F-C171-F965-4C57-746754E96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B0FF337-83EC-3CFC-6149-40F74D7C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D83E230-F0F9-2BFD-AE32-E3AD0EB8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94DF8A-E4C7-45BB-2C6D-2CC2EDF6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41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CC8A37-8535-F1F9-CD7B-0315E29A0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A76A07D-7B4D-461D-9CC9-17D97D42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98D74A4-A7C7-F9AC-8773-19DEB7FBA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5B7FAB-3CED-6035-53B1-DF17A832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58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6301829-D30B-7734-6835-65AB1620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E5F3B96-081E-47DB-335A-4DEAC4C0F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B92C78-2AD6-36DA-FE7B-992AFC62F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99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C9549-D3AB-49F7-6770-18DEC635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46621E-F4A7-1AF8-FF51-0A8910DB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EC93CF-9ED9-F36F-6ACF-F2E5D5FE4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76140FD-2FB8-1691-A968-665C5142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E34E54-2A27-CF35-4FDD-1B4FF0A72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FBF8E0-B502-D8D1-F9D0-5EBDD4468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19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34494-37F4-EFD2-AED4-EE20EF681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EB9672-8DE3-2EDB-5606-46FC6F7490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D0BF09-6AF9-3E13-B593-50755E9C4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C67514-6D1F-CA09-A3F9-3584202F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7E33C-15EC-906C-937B-EA30D6FB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20EAC4-1A27-8F9A-8157-19E824D1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23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01E9AA4-CBC8-A8EA-C38F-2F4982D7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8CFAFF-557C-C2A2-E4AD-4330A4BAF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49FEFF-DDE0-318A-9325-592E333CB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47F37-DC9E-47FF-B0EF-255AC593A85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807CC0-56C3-3192-C1AD-B8AD3CD5E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5E8019-E14C-D34C-EE71-A06FA569B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319CB3-AE58-4F83-97C5-97EA4D528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91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18" Type="http://schemas.openxmlformats.org/officeDocument/2006/relationships/image" Target="../media/image15.svg"/><Relationship Id="rId3" Type="http://schemas.openxmlformats.org/officeDocument/2006/relationships/image" Target="../media/image1.png"/><Relationship Id="rId21" Type="http://schemas.microsoft.com/office/2007/relationships/hdphoto" Target="../media/hdphoto2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9B463764-CBAE-13CF-8057-D05D59D80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680" y="1924575"/>
            <a:ext cx="1540057" cy="206730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B5A54E3-19FB-96E8-BE64-19F7CC049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141" y="1899433"/>
            <a:ext cx="1540149" cy="106993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EDFB4E4-0F48-0245-CDA1-62C95E51D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034" y="3987097"/>
            <a:ext cx="1604646" cy="165981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6AD1B2D-264B-41AB-3311-E74223CB0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5191" y="5635439"/>
            <a:ext cx="1586225" cy="115840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2CC4183-5C05-9D73-0792-B9E06C9C52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6330" y="3999924"/>
            <a:ext cx="1598753" cy="1659813"/>
          </a:xfrm>
          <a:prstGeom prst="rect">
            <a:avLst/>
          </a:prstGeom>
        </p:spPr>
      </p:pic>
      <p:graphicFrame>
        <p:nvGraphicFramePr>
          <p:cNvPr id="29" name="Tableau 28">
            <a:extLst>
              <a:ext uri="{FF2B5EF4-FFF2-40B4-BE49-F238E27FC236}">
                <a16:creationId xmlns:a16="http://schemas.microsoft.com/office/drawing/2014/main" id="{C8888069-95B1-8A03-7C55-684F5372D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5855"/>
              </p:ext>
            </p:extLst>
          </p:nvPr>
        </p:nvGraphicFramePr>
        <p:xfrm>
          <a:off x="1106141" y="3996661"/>
          <a:ext cx="11004560" cy="1634020"/>
        </p:xfrm>
        <a:graphic>
          <a:graphicData uri="http://schemas.openxmlformats.org/drawingml/2006/table">
            <a:tbl>
              <a:tblPr/>
              <a:tblGrid>
                <a:gridCol w="1543517">
                  <a:extLst>
                    <a:ext uri="{9D8B030D-6E8A-4147-A177-3AD203B41FA5}">
                      <a16:colId xmlns:a16="http://schemas.microsoft.com/office/drawing/2014/main" val="72963750"/>
                    </a:ext>
                  </a:extLst>
                </a:gridCol>
                <a:gridCol w="1600334">
                  <a:extLst>
                    <a:ext uri="{9D8B030D-6E8A-4147-A177-3AD203B41FA5}">
                      <a16:colId xmlns:a16="http://schemas.microsoft.com/office/drawing/2014/main" val="947173074"/>
                    </a:ext>
                  </a:extLst>
                </a:gridCol>
                <a:gridCol w="1571925">
                  <a:extLst>
                    <a:ext uri="{9D8B030D-6E8A-4147-A177-3AD203B41FA5}">
                      <a16:colId xmlns:a16="http://schemas.microsoft.com/office/drawing/2014/main" val="777071742"/>
                    </a:ext>
                  </a:extLst>
                </a:gridCol>
                <a:gridCol w="1581396">
                  <a:extLst>
                    <a:ext uri="{9D8B030D-6E8A-4147-A177-3AD203B41FA5}">
                      <a16:colId xmlns:a16="http://schemas.microsoft.com/office/drawing/2014/main" val="2010956519"/>
                    </a:ext>
                  </a:extLst>
                </a:gridCol>
                <a:gridCol w="1566758">
                  <a:extLst>
                    <a:ext uri="{9D8B030D-6E8A-4147-A177-3AD203B41FA5}">
                      <a16:colId xmlns:a16="http://schemas.microsoft.com/office/drawing/2014/main" val="1138914871"/>
                    </a:ext>
                  </a:extLst>
                </a:gridCol>
                <a:gridCol w="1596032">
                  <a:extLst>
                    <a:ext uri="{9D8B030D-6E8A-4147-A177-3AD203B41FA5}">
                      <a16:colId xmlns:a16="http://schemas.microsoft.com/office/drawing/2014/main" val="2745435142"/>
                    </a:ext>
                  </a:extLst>
                </a:gridCol>
                <a:gridCol w="1544598">
                  <a:extLst>
                    <a:ext uri="{9D8B030D-6E8A-4147-A177-3AD203B41FA5}">
                      <a16:colId xmlns:a16="http://schemas.microsoft.com/office/drawing/2014/main" val="2074783783"/>
                    </a:ext>
                  </a:extLst>
                </a:gridCol>
              </a:tblGrid>
              <a:tr h="163402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17h30 - 18h30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Yoga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 err="1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Corrine</a:t>
                      </a: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 à l’Atelier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17h00 - 18h00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+mn-cs"/>
                        </a:rPr>
                        <a:t>Méditation sonore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Christophe au Cinéma</a:t>
                      </a:r>
                      <a:endParaRPr lang="fr-FR" sz="7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kern="1200" dirty="0">
                        <a:solidFill>
                          <a:srgbClr val="B12963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kern="1200" dirty="0">
                        <a:solidFill>
                          <a:srgbClr val="B12963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– 18h00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Médit’/ Qi Gong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fr-FR" sz="105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– 18h00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Conversation </a:t>
                      </a:r>
                      <a:r>
                        <a:rPr lang="fr-FR" sz="1400" b="0" kern="1200" dirty="0" err="1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street</a:t>
                      </a:r>
                      <a:endParaRPr lang="fr-FR" sz="1400" b="0" kern="1200" dirty="0">
                        <a:solidFill>
                          <a:srgbClr val="002060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Avec Debra en 103</a:t>
                      </a: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</a:t>
                      </a:r>
                      <a:endParaRPr lang="fr-FR" sz="1000" b="1" i="0" kern="1200" dirty="0">
                        <a:solidFill>
                          <a:srgbClr val="B12963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tx2"/>
                          </a:solidFill>
                          <a:effectLst/>
                          <a:latin typeface="Verona-Serial DB" pitchFamily="2" charset="0"/>
                          <a:ea typeface="+mn-ea"/>
                          <a:cs typeface="+mn-cs"/>
                        </a:rPr>
                        <a:t>HIMALAYA </a:t>
                      </a:r>
                      <a:r>
                        <a:rPr lang="en-US" sz="1100" kern="1200" dirty="0" err="1">
                          <a:solidFill>
                            <a:schemeClr val="tx2"/>
                          </a:solidFill>
                          <a:effectLst/>
                          <a:latin typeface="Verona-Serial DB" pitchFamily="2" charset="0"/>
                          <a:ea typeface="+mn-ea"/>
                          <a:cs typeface="+mn-cs"/>
                        </a:rPr>
                        <a:t>L’enfance</a:t>
                      </a:r>
                      <a:r>
                        <a:rPr lang="en-US" sz="1100" kern="1200" dirty="0">
                          <a:solidFill>
                            <a:schemeClr val="tx2"/>
                          </a:solidFill>
                          <a:effectLst/>
                          <a:latin typeface="Verona-Serial DB" pitchFamily="2" charset="0"/>
                          <a:ea typeface="+mn-ea"/>
                          <a:cs typeface="+mn-cs"/>
                        </a:rPr>
                        <a:t> d’un chef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1000" b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17h30-18h30</a:t>
                      </a: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Qi Gong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Christophe à l’Atelier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endParaRPr lang="fr-FR" sz="11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fr-FR" sz="1100" b="1" kern="1200" dirty="0">
                          <a:solidFill>
                            <a:schemeClr val="bg1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rgbClr val="B12963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rgbClr val="B12963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</a:rPr>
                        <a:t>14h30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2"/>
                          </a:solidFill>
                          <a:latin typeface="Verona-Serial DB" pitchFamily="2" charset="0"/>
                        </a:rPr>
                        <a:t>Opéra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2"/>
                          </a:solidFill>
                          <a:latin typeface="Wigrum" panose="02000000000000000000" pitchFamily="50" charset="0"/>
                        </a:rPr>
                        <a:t>Au cinéma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tx2"/>
                        </a:solidFill>
                        <a:latin typeface="Wigrum" panose="02000000000000000000" pitchFamily="50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440331"/>
                  </a:ext>
                </a:extLst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237982"/>
              </p:ext>
            </p:extLst>
          </p:nvPr>
        </p:nvGraphicFramePr>
        <p:xfrm>
          <a:off x="1106139" y="5635440"/>
          <a:ext cx="11004559" cy="1158401"/>
        </p:xfrm>
        <a:graphic>
          <a:graphicData uri="http://schemas.openxmlformats.org/drawingml/2006/table">
            <a:tbl>
              <a:tblPr/>
              <a:tblGrid>
                <a:gridCol w="1532458">
                  <a:extLst>
                    <a:ext uri="{9D8B030D-6E8A-4147-A177-3AD203B41FA5}">
                      <a16:colId xmlns:a16="http://schemas.microsoft.com/office/drawing/2014/main" val="4049815366"/>
                    </a:ext>
                  </a:extLst>
                </a:gridCol>
                <a:gridCol w="1608136">
                  <a:extLst>
                    <a:ext uri="{9D8B030D-6E8A-4147-A177-3AD203B41FA5}">
                      <a16:colId xmlns:a16="http://schemas.microsoft.com/office/drawing/2014/main" val="2121578744"/>
                    </a:ext>
                  </a:extLst>
                </a:gridCol>
                <a:gridCol w="1570297">
                  <a:extLst>
                    <a:ext uri="{9D8B030D-6E8A-4147-A177-3AD203B41FA5}">
                      <a16:colId xmlns:a16="http://schemas.microsoft.com/office/drawing/2014/main" val="2775584881"/>
                    </a:ext>
                  </a:extLst>
                </a:gridCol>
                <a:gridCol w="1589216">
                  <a:extLst>
                    <a:ext uri="{9D8B030D-6E8A-4147-A177-3AD203B41FA5}">
                      <a16:colId xmlns:a16="http://schemas.microsoft.com/office/drawing/2014/main" val="2483012128"/>
                    </a:ext>
                  </a:extLst>
                </a:gridCol>
                <a:gridCol w="1568300">
                  <a:extLst>
                    <a:ext uri="{9D8B030D-6E8A-4147-A177-3AD203B41FA5}">
                      <a16:colId xmlns:a16="http://schemas.microsoft.com/office/drawing/2014/main" val="4293200011"/>
                    </a:ext>
                  </a:extLst>
                </a:gridCol>
                <a:gridCol w="1581754">
                  <a:extLst>
                    <a:ext uri="{9D8B030D-6E8A-4147-A177-3AD203B41FA5}">
                      <a16:colId xmlns:a16="http://schemas.microsoft.com/office/drawing/2014/main" val="4171197331"/>
                    </a:ext>
                  </a:extLst>
                </a:gridCol>
                <a:gridCol w="1554398">
                  <a:extLst>
                    <a:ext uri="{9D8B030D-6E8A-4147-A177-3AD203B41FA5}">
                      <a16:colId xmlns:a16="http://schemas.microsoft.com/office/drawing/2014/main" val="1688832442"/>
                    </a:ext>
                  </a:extLst>
                </a:gridCol>
              </a:tblGrid>
              <a:tr h="11584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ou 20h15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Chez Maupassant, histoire d’une fille de ferme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B12963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18h15 ou 20h15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Au bout des doigts</a:t>
                      </a:r>
                      <a:endParaRPr lang="fr-FR" sz="1400" b="1" kern="1200" dirty="0">
                        <a:solidFill>
                          <a:srgbClr val="002060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Wigrum" panose="02000000000000000000"/>
                          <a:ea typeface="+mn-ea"/>
                          <a:cs typeface="Times New Roman" panose="02020603050405020304" pitchFamily="18" charset="0"/>
                        </a:rPr>
                        <a:t>Au cinéma  </a:t>
                      </a: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chemeClr val="bg1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20h15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 ou 20h00</a:t>
                      </a:r>
                      <a:endParaRPr lang="fr-FR" sz="1200" b="1" i="0" kern="1200" dirty="0">
                        <a:solidFill>
                          <a:srgbClr val="B12963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Killers of the </a:t>
                      </a:r>
                      <a:r>
                        <a:rPr lang="fr-FR" sz="1200" b="0" i="0" kern="1200" dirty="0" err="1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flower</a:t>
                      </a: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200" b="0" i="0" kern="1200" dirty="0" err="1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moon</a:t>
                      </a: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11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bg1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17h00 ou 20h15</a:t>
                      </a:r>
                      <a:endParaRPr lang="fr-FR" sz="1200" b="1" i="0" kern="1200" dirty="0">
                        <a:solidFill>
                          <a:srgbClr val="B12963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Les graines du figuier sauvage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12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bg1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20h15</a:t>
                      </a: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bg1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20h15</a:t>
                      </a:r>
                      <a:endParaRPr lang="fr-FR" sz="1200" b="1" i="0" kern="1200" dirty="0">
                        <a:solidFill>
                          <a:srgbClr val="B12963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Jeu : Petit Bac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Salon de thé </a:t>
                      </a:r>
                      <a:endParaRPr lang="fr-FR" sz="11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bg1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17h ou 20h15</a:t>
                      </a:r>
                      <a:endParaRPr lang="fr-FR" sz="1200" b="1" i="0" kern="1200" dirty="0">
                        <a:solidFill>
                          <a:srgbClr val="B12963"/>
                        </a:solidFill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2"/>
                          </a:solidFill>
                          <a:latin typeface="Verona-Serial DB" pitchFamily="2" charset="0"/>
                        </a:rPr>
                        <a:t>On the rocks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  <a:endParaRPr lang="fr-FR" sz="12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729085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B302DA2-0B7A-BE0F-7CF6-65A27127D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49561"/>
              </p:ext>
            </p:extLst>
          </p:nvPr>
        </p:nvGraphicFramePr>
        <p:xfrm>
          <a:off x="1108177" y="1908751"/>
          <a:ext cx="10997087" cy="2107474"/>
        </p:xfrm>
        <a:graphic>
          <a:graphicData uri="http://schemas.openxmlformats.org/drawingml/2006/table">
            <a:tbl>
              <a:tblPr/>
              <a:tblGrid>
                <a:gridCol w="1535887">
                  <a:extLst>
                    <a:ext uri="{9D8B030D-6E8A-4147-A177-3AD203B41FA5}">
                      <a16:colId xmlns:a16="http://schemas.microsoft.com/office/drawing/2014/main" val="72963750"/>
                    </a:ext>
                  </a:extLst>
                </a:gridCol>
                <a:gridCol w="1606229">
                  <a:extLst>
                    <a:ext uri="{9D8B030D-6E8A-4147-A177-3AD203B41FA5}">
                      <a16:colId xmlns:a16="http://schemas.microsoft.com/office/drawing/2014/main" val="947173074"/>
                    </a:ext>
                  </a:extLst>
                </a:gridCol>
                <a:gridCol w="1569834">
                  <a:extLst>
                    <a:ext uri="{9D8B030D-6E8A-4147-A177-3AD203B41FA5}">
                      <a16:colId xmlns:a16="http://schemas.microsoft.com/office/drawing/2014/main" val="777071742"/>
                    </a:ext>
                  </a:extLst>
                </a:gridCol>
                <a:gridCol w="1592772">
                  <a:extLst>
                    <a:ext uri="{9D8B030D-6E8A-4147-A177-3AD203B41FA5}">
                      <a16:colId xmlns:a16="http://schemas.microsoft.com/office/drawing/2014/main" val="2010956519"/>
                    </a:ext>
                  </a:extLst>
                </a:gridCol>
                <a:gridCol w="1566509">
                  <a:extLst>
                    <a:ext uri="{9D8B030D-6E8A-4147-A177-3AD203B41FA5}">
                      <a16:colId xmlns:a16="http://schemas.microsoft.com/office/drawing/2014/main" val="1138914871"/>
                    </a:ext>
                  </a:extLst>
                </a:gridCol>
                <a:gridCol w="1594804">
                  <a:extLst>
                    <a:ext uri="{9D8B030D-6E8A-4147-A177-3AD203B41FA5}">
                      <a16:colId xmlns:a16="http://schemas.microsoft.com/office/drawing/2014/main" val="2745435142"/>
                    </a:ext>
                  </a:extLst>
                </a:gridCol>
                <a:gridCol w="1531052">
                  <a:extLst>
                    <a:ext uri="{9D8B030D-6E8A-4147-A177-3AD203B41FA5}">
                      <a16:colId xmlns:a16="http://schemas.microsoft.com/office/drawing/2014/main" val="2066583044"/>
                    </a:ext>
                  </a:extLst>
                </a:gridCol>
              </a:tblGrid>
              <a:tr h="207347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14h00 – 15h30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Théâtre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Angélique à l’Atelier</a:t>
                      </a:r>
                      <a:endParaRPr lang="fr-FR" sz="105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16h00 – 17h00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Posture &amp; équilibre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15h30</a:t>
                      </a: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4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+mn-cs"/>
                        </a:rPr>
                        <a:t>Conférence : </a:t>
                      </a:r>
                    </a:p>
                    <a:p>
                      <a:pPr algn="ctr"/>
                      <a:r>
                        <a:rPr lang="fr-FR" sz="1100" i="1" kern="1200" dirty="0">
                          <a:solidFill>
                            <a:srgbClr val="002060"/>
                          </a:solidFill>
                          <a:effectLst/>
                          <a:latin typeface="Verona-Serial DB" pitchFamily="2" charset="0"/>
                          <a:ea typeface="+mn-ea"/>
                          <a:cs typeface="+mn-cs"/>
                        </a:rPr>
                        <a:t>Avignon et la cité des Papes</a:t>
                      </a:r>
                    </a:p>
                    <a:p>
                      <a:pPr algn="ctr"/>
                      <a:r>
                        <a:rPr lang="fr-FR" sz="105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Laura au Cinéma</a:t>
                      </a:r>
                    </a:p>
                    <a:p>
                      <a:pPr algn="ctr"/>
                      <a:endParaRPr lang="fr-FR" sz="105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15h30 – 16h30</a:t>
                      </a:r>
                      <a:endParaRPr kumimoji="0" lang="fr-F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Sport adapté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Elise à l’Atelier </a:t>
                      </a:r>
                      <a:endParaRPr kumimoji="0" lang="fr-F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15h30 – 16h30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Bilan Santé, forme &amp; bien-être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Christophe au Barbarella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13h30 – 14h30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Assouplissement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14h45 – 15h45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Gymnastique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 sur chaise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15h00 – 16h30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Naturopathie :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kern="1200" dirty="0">
                          <a:solidFill>
                            <a:schemeClr val="tx2"/>
                          </a:solidFill>
                          <a:effectLst/>
                          <a:latin typeface="Verona-Serial DB" pitchFamily="2" charset="0"/>
                          <a:ea typeface="+mn-ea"/>
                          <a:cs typeface="+mn-cs"/>
                        </a:rPr>
                        <a:t>Et si votre respiration pouvait améliorer simplement votre circulation ?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Delphine en 103</a:t>
                      </a: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</a:endParaRPr>
                    </a:p>
                    <a:p>
                      <a:pPr algn="ctr"/>
                      <a:endParaRPr lang="fr-FR" sz="10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</a:endParaRPr>
                    </a:p>
                    <a:p>
                      <a:pPr algn="ctr"/>
                      <a:r>
                        <a:rPr lang="fr-FR" sz="1000" b="1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</a:rPr>
                        <a:t>15h00 </a:t>
                      </a:r>
                    </a:p>
                    <a:p>
                      <a:pPr algn="ctr"/>
                      <a:r>
                        <a:rPr lang="fr-FR" sz="1200" b="0" i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+mn-cs"/>
                        </a:rPr>
                        <a:t>Secret d’Histoire : </a:t>
                      </a:r>
                      <a:endParaRPr lang="fr-FR" sz="1100" b="0" i="0" kern="1200" dirty="0">
                        <a:solidFill>
                          <a:srgbClr val="002060"/>
                        </a:solidFill>
                        <a:latin typeface="Verona-Serial DB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+mn-cs"/>
                        </a:rPr>
                        <a:t>La grande Mademoiselle une rebelle sous Louis XIV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au Cinéma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</a:rPr>
                        <a:t>13h00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dirty="0">
                        <a:solidFill>
                          <a:schemeClr val="tx1"/>
                        </a:solidFill>
                        <a:latin typeface="Wigrum" panose="02000000000000000000" pitchFamily="50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440331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736370" y="328408"/>
          <a:ext cx="299837" cy="1934019"/>
        </p:xfrm>
        <a:graphic>
          <a:graphicData uri="http://schemas.openxmlformats.org/drawingml/2006/table">
            <a:tbl>
              <a:tblPr/>
              <a:tblGrid>
                <a:gridCol w="299837">
                  <a:extLst>
                    <a:ext uri="{9D8B030D-6E8A-4147-A177-3AD203B41FA5}">
                      <a16:colId xmlns:a16="http://schemas.microsoft.com/office/drawing/2014/main" val="848409061"/>
                    </a:ext>
                  </a:extLst>
                </a:gridCol>
              </a:tblGrid>
              <a:tr h="1934019"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fr-FR" sz="11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Matin</a:t>
                      </a:r>
                      <a:r>
                        <a:rPr lang="fr-FR" sz="6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600" b="0" i="0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endParaRPr lang="fr-FR" sz="1300" b="0" i="0" dirty="0">
                        <a:solidFill>
                          <a:srgbClr val="FF99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20116"/>
                  </a:ext>
                </a:extLst>
              </a:tr>
            </a:tbl>
          </a:graphicData>
        </a:graphic>
      </p:graphicFrame>
      <p:pic>
        <p:nvPicPr>
          <p:cNvPr id="47" name="Image 46">
            <a:extLst>
              <a:ext uri="{FF2B5EF4-FFF2-40B4-BE49-F238E27FC236}">
                <a16:creationId xmlns:a16="http://schemas.microsoft.com/office/drawing/2014/main" id="{51540A8B-5FCD-B9AB-AA17-1F90CCDDA5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5173" y="3480539"/>
            <a:ext cx="902385" cy="50852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AA5E91E-00BF-02BA-769D-0DE0886FD9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161" y="280695"/>
            <a:ext cx="1564104" cy="1620782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C76E65E5-A3E9-FFAF-1B32-FB4376813C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7311" y="150911"/>
            <a:ext cx="1564105" cy="1750566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C46647AB-D2AF-64F3-586C-A913D73F75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5083" y="200542"/>
            <a:ext cx="1575527" cy="1701650"/>
          </a:xfrm>
          <a:prstGeom prst="rect">
            <a:avLst/>
          </a:prstGeom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51336"/>
              </p:ext>
            </p:extLst>
          </p:nvPr>
        </p:nvGraphicFramePr>
        <p:xfrm>
          <a:off x="1121850" y="54856"/>
          <a:ext cx="10983414" cy="1863161"/>
        </p:xfrm>
        <a:graphic>
          <a:graphicData uri="http://schemas.openxmlformats.org/drawingml/2006/table">
            <a:tbl>
              <a:tblPr/>
              <a:tblGrid>
                <a:gridCol w="1523897">
                  <a:extLst>
                    <a:ext uri="{9D8B030D-6E8A-4147-A177-3AD203B41FA5}">
                      <a16:colId xmlns:a16="http://schemas.microsoft.com/office/drawing/2014/main" val="4049815366"/>
                    </a:ext>
                  </a:extLst>
                </a:gridCol>
                <a:gridCol w="1606213">
                  <a:extLst>
                    <a:ext uri="{9D8B030D-6E8A-4147-A177-3AD203B41FA5}">
                      <a16:colId xmlns:a16="http://schemas.microsoft.com/office/drawing/2014/main" val="2121578744"/>
                    </a:ext>
                  </a:extLst>
                </a:gridCol>
                <a:gridCol w="1572768">
                  <a:extLst>
                    <a:ext uri="{9D8B030D-6E8A-4147-A177-3AD203B41FA5}">
                      <a16:colId xmlns:a16="http://schemas.microsoft.com/office/drawing/2014/main" val="2775584881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248301212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4293200011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4171197331"/>
                    </a:ext>
                  </a:extLst>
                </a:gridCol>
                <a:gridCol w="1543944">
                  <a:extLst>
                    <a:ext uri="{9D8B030D-6E8A-4147-A177-3AD203B41FA5}">
                      <a16:colId xmlns:a16="http://schemas.microsoft.com/office/drawing/2014/main" val="1688832442"/>
                    </a:ext>
                  </a:extLst>
                </a:gridCol>
              </a:tblGrid>
              <a:tr h="186316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0" kern="1200" dirty="0">
                        <a:solidFill>
                          <a:srgbClr val="000B1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0" kern="1200" dirty="0">
                        <a:solidFill>
                          <a:srgbClr val="000B1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09h00 – 10h00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/>
                          <a:ea typeface="+mn-ea"/>
                          <a:cs typeface="Times New Roman" panose="02020603050405020304" pitchFamily="18" charset="0"/>
                        </a:rPr>
                        <a:t>Sport adapté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Elise à l’Atelier</a:t>
                      </a:r>
                      <a:endParaRPr lang="fr-FR" sz="1000" b="1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kern="1200" dirty="0">
                        <a:solidFill>
                          <a:schemeClr val="tx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10h00 – 11h00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Renforcement musculaire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kern="1200" dirty="0" err="1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Hélene</a:t>
                      </a:r>
                      <a:r>
                        <a:rPr lang="fr-FR" sz="1000" b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 à l’Atelier</a:t>
                      </a:r>
                      <a:endParaRPr lang="fr-FR" sz="1000" b="1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0" kern="1200" dirty="0">
                        <a:solidFill>
                          <a:srgbClr val="000B1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08h45 – 09h45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Gymnastique chaise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  <a:endParaRPr lang="fr-FR" sz="900" b="1" kern="1200" dirty="0">
                        <a:solidFill>
                          <a:srgbClr val="B12963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10h00 - 11h00</a:t>
                      </a: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fr-F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Gym Douce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Christophe à l’Atelier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11h00 – 12h00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Qi Gong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Christophe à l’Atelier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endParaRPr lang="fr-FR" sz="9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10h00 - 11h00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Pilate</a:t>
                      </a:r>
                      <a:endParaRPr lang="fr-FR" sz="12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0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Myriam à l’Atelier</a:t>
                      </a: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endParaRPr lang="fr-FR" sz="9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11h00 - 12h00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Pilate</a:t>
                      </a:r>
                      <a:endParaRPr lang="fr-FR" sz="12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000" b="0" i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+mn-cs"/>
                        </a:rPr>
                        <a:t>Myriam à l’Atelier</a:t>
                      </a:r>
                      <a:endParaRPr lang="fr-FR" sz="9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>
                        <a:lnSpc>
                          <a:spcPct val="100000"/>
                        </a:lnSpc>
                      </a:pPr>
                      <a:endParaRPr lang="fr-FR" sz="900" b="0" i="0" kern="1200" dirty="0">
                        <a:solidFill>
                          <a:srgbClr val="002060"/>
                        </a:solidFill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000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000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000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08h30 - 09h30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Sport adapté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Elise à l’Atelier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000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09h30 - 10h30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Yoga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kern="1200" dirty="0">
                          <a:solidFill>
                            <a:srgbClr val="002060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Corinne à l’Atelier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rgbClr val="000000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12963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10h00– 11h00 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12963"/>
                        </a:solidFill>
                        <a:effectLst/>
                        <a:uLnTx/>
                        <a:uFillTx/>
                        <a:latin typeface="Verona-Serial DB" pitchFamily="2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Circuit training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Hélène à l’Atelier</a:t>
                      </a: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300" cap="flat" cmpd="sng" algn="ctr">
                      <a:solidFill>
                        <a:srgbClr val="003E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tx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11H15 – 12h15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rgbClr val="002060"/>
                          </a:solidFill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Relaxation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Myriam au Cinéma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accent2"/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B12963"/>
                          </a:solidFill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11h00 – 12h00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Verona-Serial DB" pitchFamily="2" charset="0"/>
                          <a:ea typeface="+mn-ea"/>
                          <a:cs typeface="Times New Roman" panose="02020603050405020304" pitchFamily="18" charset="0"/>
                        </a:rPr>
                        <a:t>Sport en autonomie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A l’atelier 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Wigrum" panose="02000000000000000000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729085"/>
                  </a:ext>
                </a:extLst>
              </a:tr>
            </a:tbl>
          </a:graphicData>
        </a:graphic>
      </p:graphicFrame>
      <p:pic>
        <p:nvPicPr>
          <p:cNvPr id="56" name="Image 55">
            <a:extLst>
              <a:ext uri="{FF2B5EF4-FFF2-40B4-BE49-F238E27FC236}">
                <a16:creationId xmlns:a16="http://schemas.microsoft.com/office/drawing/2014/main" id="{04C9550F-DDA9-FD34-8D72-A74246033A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58259" y1="45882" x2="58259" y2="45882"/>
                        <a14:backgroundMark x1="79396" y1="22521" x2="79396" y2="22521"/>
                        <a14:backgroundMark x1="80107" y1="22017" x2="80107" y2="22017"/>
                        <a14:backgroundMark x1="85790" y1="72437" x2="85790" y2="72437"/>
                        <a14:backgroundMark x1="15631" y1="72269" x2="15631" y2="722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55785">
            <a:off x="1083397" y="4871699"/>
            <a:ext cx="385487" cy="407397"/>
          </a:xfrm>
          <a:prstGeom prst="rect">
            <a:avLst/>
          </a:prstGeom>
        </p:spPr>
      </p:pic>
      <p:pic>
        <p:nvPicPr>
          <p:cNvPr id="43" name="Image 42" descr="Une image contenant habits, Théâtre, personne, femme&#10;&#10;Le contenu généré par l’IA peut être incorrect." hidden="1">
            <a:extLst>
              <a:ext uri="{FF2B5EF4-FFF2-40B4-BE49-F238E27FC236}">
                <a16:creationId xmlns:a16="http://schemas.microsoft.com/office/drawing/2014/main" id="{0E29F49B-C94A-A349-32DC-52EA3CDF2C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60388" y="2359391"/>
            <a:ext cx="1525001" cy="1700211"/>
          </a:xfrm>
          <a:prstGeom prst="rect">
            <a:avLst/>
          </a:prstGeom>
        </p:spPr>
      </p:pic>
      <p:pic>
        <p:nvPicPr>
          <p:cNvPr id="21" name="Image 20" descr="Une image contenant Graphique, cercle, clipart, graphisme&#10;&#10;Le contenu généré par l’IA peut être incorrect." hidden="1">
            <a:extLst>
              <a:ext uri="{FF2B5EF4-FFF2-40B4-BE49-F238E27FC236}">
                <a16:creationId xmlns:a16="http://schemas.microsoft.com/office/drawing/2014/main" id="{AD026492-7341-7E09-8064-2DC61039A6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60388" y="4215789"/>
            <a:ext cx="1545673" cy="918497"/>
          </a:xfrm>
          <a:prstGeom prst="rect">
            <a:avLst/>
          </a:prstGeom>
        </p:spPr>
      </p:pic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755336" y="5997760"/>
          <a:ext cx="284321" cy="784940"/>
        </p:xfrm>
        <a:graphic>
          <a:graphicData uri="http://schemas.openxmlformats.org/drawingml/2006/table">
            <a:tbl>
              <a:tblPr/>
              <a:tblGrid>
                <a:gridCol w="284321">
                  <a:extLst>
                    <a:ext uri="{9D8B030D-6E8A-4147-A177-3AD203B41FA5}">
                      <a16:colId xmlns:a16="http://schemas.microsoft.com/office/drawing/2014/main" val="848409061"/>
                    </a:ext>
                  </a:extLst>
                </a:gridCol>
              </a:tblGrid>
              <a:tr h="784940">
                <a:tc>
                  <a:txBody>
                    <a:bodyPr/>
                    <a:lstStyle/>
                    <a:p>
                      <a:pPr algn="ctr" fontAlgn="auto"/>
                      <a:r>
                        <a:rPr lang="fr-FR" sz="13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fr-FR" sz="11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Soir</a:t>
                      </a:r>
                      <a:r>
                        <a:rPr lang="fr-FR" sz="6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r-FR" sz="600" b="0" i="0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endParaRPr lang="fr-FR" sz="1300" b="0" i="0" dirty="0">
                        <a:solidFill>
                          <a:srgbClr val="FF99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20116"/>
                  </a:ext>
                </a:extLst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755335" y="2507111"/>
          <a:ext cx="284321" cy="3272209"/>
        </p:xfrm>
        <a:graphic>
          <a:graphicData uri="http://schemas.openxmlformats.org/drawingml/2006/table">
            <a:tbl>
              <a:tblPr/>
              <a:tblGrid>
                <a:gridCol w="284321">
                  <a:extLst>
                    <a:ext uri="{9D8B030D-6E8A-4147-A177-3AD203B41FA5}">
                      <a16:colId xmlns:a16="http://schemas.microsoft.com/office/drawing/2014/main" val="720330873"/>
                    </a:ext>
                  </a:extLst>
                </a:gridCol>
              </a:tblGrid>
              <a:tr h="3272209">
                <a:tc>
                  <a:txBody>
                    <a:bodyPr/>
                    <a:lstStyle/>
                    <a:p>
                      <a:pPr algn="ctr" fontAlgn="base"/>
                      <a:r>
                        <a:rPr lang="fr-FR" sz="1100" b="0" i="0" u="none" strike="noStrike" dirty="0">
                          <a:solidFill>
                            <a:srgbClr val="FF99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Après-midi</a:t>
                      </a:r>
                      <a:endParaRPr lang="fr-FR" sz="1300" b="0" i="0" dirty="0">
                        <a:solidFill>
                          <a:srgbClr val="FF99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14" marR="65314" marT="32657" marB="32657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232377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724001"/>
              </p:ext>
            </p:extLst>
          </p:nvPr>
        </p:nvGraphicFramePr>
        <p:xfrm>
          <a:off x="1074072" y="54856"/>
          <a:ext cx="11046200" cy="291373"/>
        </p:xfrm>
        <a:graphic>
          <a:graphicData uri="http://schemas.openxmlformats.org/drawingml/2006/table">
            <a:tbl>
              <a:tblPr/>
              <a:tblGrid>
                <a:gridCol w="1578029">
                  <a:extLst>
                    <a:ext uri="{9D8B030D-6E8A-4147-A177-3AD203B41FA5}">
                      <a16:colId xmlns:a16="http://schemas.microsoft.com/office/drawing/2014/main" val="926212080"/>
                    </a:ext>
                  </a:extLst>
                </a:gridCol>
                <a:gridCol w="1578029">
                  <a:extLst>
                    <a:ext uri="{9D8B030D-6E8A-4147-A177-3AD203B41FA5}">
                      <a16:colId xmlns:a16="http://schemas.microsoft.com/office/drawing/2014/main" val="2865835970"/>
                    </a:ext>
                  </a:extLst>
                </a:gridCol>
                <a:gridCol w="1578029">
                  <a:extLst>
                    <a:ext uri="{9D8B030D-6E8A-4147-A177-3AD203B41FA5}">
                      <a16:colId xmlns:a16="http://schemas.microsoft.com/office/drawing/2014/main" val="1599676831"/>
                    </a:ext>
                  </a:extLst>
                </a:gridCol>
                <a:gridCol w="1578029">
                  <a:extLst>
                    <a:ext uri="{9D8B030D-6E8A-4147-A177-3AD203B41FA5}">
                      <a16:colId xmlns:a16="http://schemas.microsoft.com/office/drawing/2014/main" val="1429210752"/>
                    </a:ext>
                  </a:extLst>
                </a:gridCol>
                <a:gridCol w="1578029">
                  <a:extLst>
                    <a:ext uri="{9D8B030D-6E8A-4147-A177-3AD203B41FA5}">
                      <a16:colId xmlns:a16="http://schemas.microsoft.com/office/drawing/2014/main" val="1703225502"/>
                    </a:ext>
                  </a:extLst>
                </a:gridCol>
                <a:gridCol w="1598419">
                  <a:extLst>
                    <a:ext uri="{9D8B030D-6E8A-4147-A177-3AD203B41FA5}">
                      <a16:colId xmlns:a16="http://schemas.microsoft.com/office/drawing/2014/main" val="962096600"/>
                    </a:ext>
                  </a:extLst>
                </a:gridCol>
                <a:gridCol w="1557636">
                  <a:extLst>
                    <a:ext uri="{9D8B030D-6E8A-4147-A177-3AD203B41FA5}">
                      <a16:colId xmlns:a16="http://schemas.microsoft.com/office/drawing/2014/main" val="2274396917"/>
                    </a:ext>
                  </a:extLst>
                </a:gridCol>
              </a:tblGrid>
              <a:tr h="29137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LUNDI 27 JUILLET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MARDI 28 JUILLET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MERCREDI  29 JUILLET 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JEUDI 30 JUILLET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VENDREDI  31 JUILLET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SAMEDI​ 1 AOUT  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200000"/>
                        </a:lnSpc>
                      </a:pPr>
                      <a:r>
                        <a:rPr lang="en-US" sz="800" b="1" i="0" u="none" strike="noStrike" kern="1200" dirty="0">
                          <a:solidFill>
                            <a:srgbClr val="FF9999"/>
                          </a:solidFill>
                          <a:effectLst/>
                          <a:latin typeface="Wigrum" panose="02000000000000000000" pitchFamily="50" charset="0"/>
                          <a:ea typeface="+mn-ea"/>
                          <a:cs typeface="Times New Roman" panose="02020603050405020304" pitchFamily="18" charset="0"/>
                        </a:rPr>
                        <a:t>DIMANCHE​ 2 AOUT</a:t>
                      </a:r>
                    </a:p>
                  </a:txBody>
                  <a:tcPr marL="65314" marR="65314" marT="32657" marB="32657" anchor="ctr">
                    <a:lnL w="1695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639399"/>
                  </a:ext>
                </a:extLst>
              </a:tr>
            </a:tbl>
          </a:graphicData>
        </a:graphic>
      </p:graphicFrame>
      <p:sp>
        <p:nvSpPr>
          <p:cNvPr id="13" name="Rectangle 6"/>
          <p:cNvSpPr txBox="1"/>
          <p:nvPr/>
        </p:nvSpPr>
        <p:spPr>
          <a:xfrm rot="16200000">
            <a:off x="-1811553" y="3609079"/>
            <a:ext cx="4365072" cy="417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2656" tIns="32657" rIns="32656" bIns="32657" anchor="t">
            <a:spAutoFit/>
          </a:bodyPr>
          <a:lstStyle>
            <a:lvl1pPr algn="ctr">
              <a:defRPr sz="3600">
                <a:solidFill>
                  <a:srgbClr val="003C57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</a:lstStyle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86" b="0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Verona-Serial DB" pitchFamily="2" charset="0"/>
                <a:cs typeface="Times New Roman" panose="02020603050405020304" pitchFamily="18" charset="0"/>
                <a:sym typeface="Libre Baskerville"/>
              </a:rPr>
              <a:t>Le programme de la Casa</a:t>
            </a:r>
          </a:p>
        </p:txBody>
      </p:sp>
      <p:pic>
        <p:nvPicPr>
          <p:cNvPr id="23" name="Graphique 22" descr="Bras musclé">
            <a:extLst>
              <a:ext uri="{FF2B5EF4-FFF2-40B4-BE49-F238E27FC236}">
                <a16:creationId xmlns:a16="http://schemas.microsoft.com/office/drawing/2014/main" id="{7E6EB908-3C4F-46BA-8627-8F5B4353DC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3038" y="338851"/>
            <a:ext cx="218113" cy="218113"/>
          </a:xfrm>
          <a:prstGeom prst="rect">
            <a:avLst/>
          </a:prstGeom>
        </p:spPr>
      </p:pic>
      <p:pic>
        <p:nvPicPr>
          <p:cNvPr id="25" name="Graphique 24" descr="Bras musclé">
            <a:extLst>
              <a:ext uri="{FF2B5EF4-FFF2-40B4-BE49-F238E27FC236}">
                <a16:creationId xmlns:a16="http://schemas.microsoft.com/office/drawing/2014/main" id="{9B9949B3-FF34-4C76-8238-B9D08A60F2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0883" y="755589"/>
            <a:ext cx="218113" cy="218113"/>
          </a:xfrm>
          <a:prstGeom prst="rect">
            <a:avLst/>
          </a:prstGeom>
        </p:spPr>
      </p:pic>
      <p:pic>
        <p:nvPicPr>
          <p:cNvPr id="26" name="Graphique 25" descr="Bras musclé">
            <a:extLst>
              <a:ext uri="{FF2B5EF4-FFF2-40B4-BE49-F238E27FC236}">
                <a16:creationId xmlns:a16="http://schemas.microsoft.com/office/drawing/2014/main" id="{0CE701B7-59E8-4D78-A1C9-5C9B9E976E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23038" y="1150502"/>
            <a:ext cx="218113" cy="2181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FB9499B-D96E-4948-9903-22D451F730BC}"/>
              </a:ext>
            </a:extLst>
          </p:cNvPr>
          <p:cNvSpPr txBox="1"/>
          <p:nvPr/>
        </p:nvSpPr>
        <p:spPr>
          <a:xfrm>
            <a:off x="135378" y="117929"/>
            <a:ext cx="593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igrum" panose="02000000000000000000" pitchFamily="50" charset="0"/>
                <a:ea typeface="+mn-ea"/>
                <a:cs typeface="+mn-cs"/>
              </a:rPr>
              <a:t>Facile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B0D2BE-83D0-4FB4-8F7B-B9DADA3BA6C1}"/>
              </a:ext>
            </a:extLst>
          </p:cNvPr>
          <p:cNvSpPr txBox="1"/>
          <p:nvPr/>
        </p:nvSpPr>
        <p:spPr>
          <a:xfrm>
            <a:off x="112384" y="534346"/>
            <a:ext cx="6351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Wigrum" panose="02000000000000000000" pitchFamily="50" charset="0"/>
                <a:ea typeface="+mn-ea"/>
                <a:cs typeface="+mn-cs"/>
              </a:rPr>
              <a:t>Moyen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B8D52D1-0264-4C0B-86F8-E5C2B4F21E13}"/>
              </a:ext>
            </a:extLst>
          </p:cNvPr>
          <p:cNvSpPr txBox="1"/>
          <p:nvPr/>
        </p:nvSpPr>
        <p:spPr>
          <a:xfrm>
            <a:off x="86736" y="972756"/>
            <a:ext cx="6864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igrum" panose="02000000000000000000" pitchFamily="50" charset="0"/>
                <a:ea typeface="+mn-ea"/>
                <a:cs typeface="+mn-cs"/>
              </a:rPr>
              <a:t>Avancé</a:t>
            </a:r>
          </a:p>
        </p:txBody>
      </p:sp>
      <p:pic>
        <p:nvPicPr>
          <p:cNvPr id="22" name="Graphique 21" descr="Bras musclé">
            <a:extLst>
              <a:ext uri="{FF2B5EF4-FFF2-40B4-BE49-F238E27FC236}">
                <a16:creationId xmlns:a16="http://schemas.microsoft.com/office/drawing/2014/main" id="{397EF8FF-C353-4731-3B01-EBBD995A90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37561" y="629108"/>
            <a:ext cx="218113" cy="21811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432DB7A-9FCA-9669-D284-5701761F45A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33079" y="519707"/>
            <a:ext cx="219475" cy="21947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85D0AA-9C22-0264-1628-E43539E67F8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37920" y="3092124"/>
            <a:ext cx="219475" cy="21947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92E4FB12-6890-67AA-B318-86D07D31FA3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20856" y="794479"/>
            <a:ext cx="219475" cy="2509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4921A5D-840F-9699-86D9-D55EB4C2E25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74142" y="2062464"/>
            <a:ext cx="219475" cy="21947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AAE2CEE-C5FC-C50C-ABAA-E351F4CABD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40368" y="1279526"/>
            <a:ext cx="219475" cy="265164"/>
          </a:xfrm>
          <a:prstGeom prst="rect">
            <a:avLst/>
          </a:prstGeom>
        </p:spPr>
      </p:pic>
      <p:pic>
        <p:nvPicPr>
          <p:cNvPr id="39" name="Graphique 38" descr="Bras musclé">
            <a:extLst>
              <a:ext uri="{FF2B5EF4-FFF2-40B4-BE49-F238E27FC236}">
                <a16:creationId xmlns:a16="http://schemas.microsoft.com/office/drawing/2014/main" id="{1C701C16-51F9-2D5F-6AB0-AFB4D3F146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57036" y="373338"/>
            <a:ext cx="218113" cy="218113"/>
          </a:xfrm>
          <a:prstGeom prst="rect">
            <a:avLst/>
          </a:prstGeom>
        </p:spPr>
      </p:pic>
      <p:pic>
        <p:nvPicPr>
          <p:cNvPr id="42" name="Graphique 41" descr="Bras musclé">
            <a:extLst>
              <a:ext uri="{FF2B5EF4-FFF2-40B4-BE49-F238E27FC236}">
                <a16:creationId xmlns:a16="http://schemas.microsoft.com/office/drawing/2014/main" id="{46CCD606-860C-AC63-3329-B5B729236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47223" y="3011512"/>
            <a:ext cx="218113" cy="218113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FA1DDED-7350-0B0E-6723-F7912AB525C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01666" y="689201"/>
            <a:ext cx="219475" cy="20377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16086BF-0753-5D8A-57B8-7E5586D6D7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25542" y="627746"/>
            <a:ext cx="219475" cy="219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A19D02-8610-8F2D-1DC2-D6482B2736D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6620" y="4483921"/>
            <a:ext cx="219475" cy="219475"/>
          </a:xfrm>
          <a:prstGeom prst="rect">
            <a:avLst/>
          </a:prstGeom>
        </p:spPr>
      </p:pic>
      <p:pic>
        <p:nvPicPr>
          <p:cNvPr id="31" name="Graphique 30" descr="Bras musclé">
            <a:extLst>
              <a:ext uri="{FF2B5EF4-FFF2-40B4-BE49-F238E27FC236}">
                <a16:creationId xmlns:a16="http://schemas.microsoft.com/office/drawing/2014/main" id="{3C15B503-E83B-D2EF-E011-3831EDC107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51773" y="364237"/>
            <a:ext cx="218113" cy="2181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FD260D8-F9BF-7166-7A80-F77610DF198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08834" y="1227461"/>
            <a:ext cx="219475" cy="219475"/>
          </a:xfrm>
          <a:prstGeom prst="rect">
            <a:avLst/>
          </a:prstGeom>
        </p:spPr>
      </p:pic>
      <p:pic>
        <p:nvPicPr>
          <p:cNvPr id="2" name="Graphique 1" descr="Bras musclé">
            <a:extLst>
              <a:ext uri="{FF2B5EF4-FFF2-40B4-BE49-F238E27FC236}">
                <a16:creationId xmlns:a16="http://schemas.microsoft.com/office/drawing/2014/main" id="{85011F75-215D-FCB5-288B-531AE4211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551745" y="4696757"/>
            <a:ext cx="218113" cy="218113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EB60EFB4-4DB6-70CC-A253-5D3F28EDC50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99119">
            <a:off x="10574467" y="6435858"/>
            <a:ext cx="357910" cy="309015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96D850A0-A089-4488-DED2-E90BE53982A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99119">
            <a:off x="5807255" y="6441215"/>
            <a:ext cx="390818" cy="337428"/>
          </a:xfrm>
          <a:prstGeom prst="rect">
            <a:avLst/>
          </a:prstGeom>
        </p:spPr>
      </p:pic>
      <p:pic>
        <p:nvPicPr>
          <p:cNvPr id="59" name="Graphique 58" descr="Bras musclé">
            <a:extLst>
              <a:ext uri="{FF2B5EF4-FFF2-40B4-BE49-F238E27FC236}">
                <a16:creationId xmlns:a16="http://schemas.microsoft.com/office/drawing/2014/main" id="{23276A38-2F0E-9A15-6B8F-83BECBBF6D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339282" y="1015673"/>
            <a:ext cx="218113" cy="2181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E2BEEBA-A629-9735-2356-5087B134576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/>
        </p:blipFill>
        <p:spPr>
          <a:xfrm>
            <a:off x="6235495" y="4939401"/>
            <a:ext cx="723353" cy="63221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945F6270-B829-4080-575F-F7D4EABEDF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99119">
            <a:off x="1156133" y="6402089"/>
            <a:ext cx="390818" cy="337428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A77D876C-042C-25A8-21B8-EAEC970C291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99119">
            <a:off x="2608258" y="6423514"/>
            <a:ext cx="390818" cy="33742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B00B77AA-72B9-8B73-9BB5-08774497497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199119">
            <a:off x="4355130" y="6423513"/>
            <a:ext cx="390818" cy="33742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BF2CABC-5773-3FC3-7302-97F85BF11B6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82694" y="1257610"/>
            <a:ext cx="219475" cy="2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6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343</Words>
  <Application>Microsoft Office PowerPoint</Application>
  <PresentationFormat>Grand écran</PresentationFormat>
  <Paragraphs>193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Verona-Serial DB</vt:lpstr>
      <vt:lpstr>Wigrum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Accueil Nice</dc:creator>
  <cp:lastModifiedBy>Accueil Nice</cp:lastModifiedBy>
  <cp:revision>1</cp:revision>
  <cp:lastPrinted>2026-07-23T16:32:03Z</cp:lastPrinted>
  <dcterms:created xsi:type="dcterms:W3CDTF">2026-07-22T12:26:39Z</dcterms:created>
  <dcterms:modified xsi:type="dcterms:W3CDTF">2026-07-23T16:32:06Z</dcterms:modified>
</cp:coreProperties>
</file>